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714"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B1079BF-DCC5-446D-A37C-694530DC11C2}" type="datetimeFigureOut">
              <a:rPr lang="en-US" smtClean="0"/>
              <a:t>5/3/2011</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1017599-3FF3-4A15-A9DB-2BCE4FE2F54E}" type="slidenum">
              <a:rPr lang="en-GB" smtClean="0"/>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01017599-3FF3-4A15-A9DB-2BCE4FE2F54E}" type="slidenum">
              <a:rPr lang="en-GB" smtClean="0"/>
              <a:t>1</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2DFAC4C1-29EF-49EB-AAF7-59D415CD18A0}" type="datetimeFigureOut">
              <a:rPr lang="en-US" smtClean="0"/>
              <a:t>5/3/2011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7F4C754-098F-45C8-AE0C-0FAD8AC9A3AB}" type="slidenum">
              <a:rPr lang="en-GB" smtClean="0"/>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DFAC4C1-29EF-49EB-AAF7-59D415CD18A0}" type="datetimeFigureOut">
              <a:rPr lang="en-US" smtClean="0"/>
              <a:t>5/3/2011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7F4C754-098F-45C8-AE0C-0FAD8AC9A3AB}"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DFAC4C1-29EF-49EB-AAF7-59D415CD18A0}" type="datetimeFigureOut">
              <a:rPr lang="en-US" smtClean="0"/>
              <a:t>5/3/2011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7F4C754-098F-45C8-AE0C-0FAD8AC9A3AB}" type="slidenum">
              <a:rPr lang="en-GB" smtClean="0"/>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DFAC4C1-29EF-49EB-AAF7-59D415CD18A0}" type="datetimeFigureOut">
              <a:rPr lang="en-US" smtClean="0"/>
              <a:t>5/3/2011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7F4C754-098F-45C8-AE0C-0FAD8AC9A3AB}" type="slidenum">
              <a:rPr lang="en-GB" smtClean="0"/>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DFAC4C1-29EF-49EB-AAF7-59D415CD18A0}" type="datetimeFigureOut">
              <a:rPr lang="en-US" smtClean="0"/>
              <a:t>5/3/2011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7F4C754-098F-45C8-AE0C-0FAD8AC9A3AB}" type="slidenum">
              <a:rPr lang="en-GB" smtClean="0"/>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2DFAC4C1-29EF-49EB-AAF7-59D415CD18A0}" type="datetimeFigureOut">
              <a:rPr lang="en-US" smtClean="0"/>
              <a:t>5/3/2011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7F4C754-098F-45C8-AE0C-0FAD8AC9A3AB}" type="slidenum">
              <a:rPr lang="en-GB" smtClean="0"/>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2DFAC4C1-29EF-49EB-AAF7-59D415CD18A0}" type="datetimeFigureOut">
              <a:rPr lang="en-US" smtClean="0"/>
              <a:t>5/3/2011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7F4C754-098F-45C8-AE0C-0FAD8AC9A3AB}" type="slidenum">
              <a:rPr lang="en-GB" smtClean="0"/>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2DFAC4C1-29EF-49EB-AAF7-59D415CD18A0}" type="datetimeFigureOut">
              <a:rPr lang="en-US" smtClean="0"/>
              <a:t>5/3/2011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7F4C754-098F-45C8-AE0C-0FAD8AC9A3AB}" type="slidenum">
              <a:rPr lang="en-GB" smtClean="0"/>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FAC4C1-29EF-49EB-AAF7-59D415CD18A0}" type="datetimeFigureOut">
              <a:rPr lang="en-US" smtClean="0"/>
              <a:t>5/3/2011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7F4C754-098F-45C8-AE0C-0FAD8AC9A3AB}"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DFAC4C1-29EF-49EB-AAF7-59D415CD18A0}" type="datetimeFigureOut">
              <a:rPr lang="en-US" smtClean="0"/>
              <a:t>5/3/2011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7F4C754-098F-45C8-AE0C-0FAD8AC9A3AB}" type="slidenum">
              <a:rPr lang="en-GB" smtClean="0"/>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DFAC4C1-29EF-49EB-AAF7-59D415CD18A0}" type="datetimeFigureOut">
              <a:rPr lang="en-US" smtClean="0"/>
              <a:t>5/3/2011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7F4C754-098F-45C8-AE0C-0FAD8AC9A3AB}" type="slidenum">
              <a:rPr lang="en-GB" smtClean="0"/>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DFAC4C1-29EF-49EB-AAF7-59D415CD18A0}" type="datetimeFigureOut">
              <a:rPr lang="en-US" smtClean="0"/>
              <a:t>5/3/2011</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F4C754-098F-45C8-AE0C-0FAD8AC9A3AB}" type="slidenum">
              <a:rPr lang="en-GB" smtClean="0"/>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t0.gstatic.com/images?q=tbn:ANd9GcTYlDwgC_CtaD38FEPiP0reMTUk3VXjcTsfr6B9iwI7yIaUMqw0"/>
          <p:cNvPicPr>
            <a:picLocks noChangeAspect="1" noChangeArrowheads="1"/>
          </p:cNvPicPr>
          <p:nvPr/>
        </p:nvPicPr>
        <p:blipFill>
          <a:blip r:embed="rId3" cstate="print"/>
          <a:srcRect/>
          <a:stretch>
            <a:fillRect/>
          </a:stretch>
        </p:blipFill>
        <p:spPr bwMode="auto">
          <a:xfrm rot="20686980">
            <a:off x="209346" y="280197"/>
            <a:ext cx="2390775" cy="191452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5" name="TextBox 4"/>
          <p:cNvSpPr txBox="1"/>
          <p:nvPr/>
        </p:nvSpPr>
        <p:spPr>
          <a:xfrm>
            <a:off x="1928794" y="2357430"/>
            <a:ext cx="4000528" cy="2308324"/>
          </a:xfrm>
          <a:prstGeom prst="rect">
            <a:avLst/>
          </a:prstGeom>
          <a:noFill/>
        </p:spPr>
        <p:txBody>
          <a:bodyPr wrap="square" rtlCol="0">
            <a:spAutoFit/>
          </a:bodyPr>
          <a:lstStyle/>
          <a:p>
            <a:r>
              <a:rPr lang="en-GB" sz="2400" dirty="0" smtClean="0">
                <a:solidFill>
                  <a:schemeClr val="accent5">
                    <a:lumMod val="50000"/>
                  </a:schemeClr>
                </a:solidFill>
              </a:rPr>
              <a:t>Music is a piece of art that you can listen to and enjoy and understand, there are allot of different music for different types of people, not everyone likes the same type of music.</a:t>
            </a:r>
            <a:endParaRPr lang="en-GB" sz="2400" dirty="0">
              <a:solidFill>
                <a:schemeClr val="accent5">
                  <a:lumMod val="50000"/>
                </a:schemeClr>
              </a:solidFill>
            </a:endParaRPr>
          </a:p>
        </p:txBody>
      </p:sp>
      <p:pic>
        <p:nvPicPr>
          <p:cNvPr id="1028" name="Picture 4" descr="http://braeburnmusic.pbworks.com/f/1266170934/1266170934/music%202.jpg"/>
          <p:cNvPicPr>
            <a:picLocks noChangeAspect="1" noChangeArrowheads="1"/>
          </p:cNvPicPr>
          <p:nvPr/>
        </p:nvPicPr>
        <p:blipFill>
          <a:blip r:embed="rId4" cstate="print"/>
          <a:srcRect/>
          <a:stretch>
            <a:fillRect/>
          </a:stretch>
        </p:blipFill>
        <p:spPr bwMode="auto">
          <a:xfrm>
            <a:off x="5786446" y="0"/>
            <a:ext cx="3000396" cy="229052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30" name="Picture 6" descr="http://skywriters.files.wordpress.com/2008/07/free_music.jpg"/>
          <p:cNvPicPr>
            <a:picLocks noChangeAspect="1" noChangeArrowheads="1"/>
          </p:cNvPicPr>
          <p:nvPr/>
        </p:nvPicPr>
        <p:blipFill>
          <a:blip r:embed="rId5" cstate="print"/>
          <a:srcRect/>
          <a:stretch>
            <a:fillRect/>
          </a:stretch>
        </p:blipFill>
        <p:spPr bwMode="auto">
          <a:xfrm>
            <a:off x="5383058" y="3429000"/>
            <a:ext cx="3760942" cy="300039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TotalTime>
  <Words>38</Words>
  <Application>Microsoft Office PowerPoint</Application>
  <PresentationFormat>On-screen Show (4:3)</PresentationFormat>
  <Paragraphs>2</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Slide 1</vt:lpstr>
    </vt:vector>
  </TitlesOfParts>
  <Company>Harris Academy Merton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c:creator>
  <cp:lastModifiedBy>a</cp:lastModifiedBy>
  <cp:revision>3</cp:revision>
  <dcterms:created xsi:type="dcterms:W3CDTF">2011-05-03T08:07:49Z</dcterms:created>
  <dcterms:modified xsi:type="dcterms:W3CDTF">2011-05-03T08:32:50Z</dcterms:modified>
</cp:coreProperties>
</file>